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97" r:id="rId4"/>
    <p:sldId id="300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  <p:sldId id="265" r:id="rId24"/>
    <p:sldId id="269" r:id="rId25"/>
    <p:sldId id="267" r:id="rId26"/>
    <p:sldId id="296" r:id="rId27"/>
    <p:sldId id="299" r:id="rId28"/>
    <p:sldId id="257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Noto Sans KR Medium" panose="020B0600000000000000" pitchFamily="34" charset="-127"/>
      <p:regular r:id="rId32"/>
    </p:embeddedFont>
    <p:embeddedFont>
      <p:font typeface="Noto Sans KR Light" panose="020B0300000000000000" pitchFamily="34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DFE5E5"/>
    <a:srgbClr val="E5EBF7"/>
    <a:srgbClr val="F4ECF3"/>
    <a:srgbClr val="E8ECEC"/>
    <a:srgbClr val="E6DEE6"/>
    <a:srgbClr val="CDD6D5"/>
    <a:srgbClr val="FAF0F8"/>
    <a:srgbClr val="F1D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1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2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1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65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6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5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6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74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91EAF-23D4-431B-8120-1B92CC6295EE}" type="datetimeFigureOut">
              <a:rPr lang="ko-KR" altLang="en-US" smtClean="0"/>
              <a:t>2023-01-05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1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43254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93679" y="3682589"/>
            <a:ext cx="874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A-TEAM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59687" y="6334540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정동열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연아람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안병길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백채린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1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/>
          <a:stretch/>
        </p:blipFill>
        <p:spPr>
          <a:xfrm>
            <a:off x="759444" y="520700"/>
            <a:ext cx="10214252" cy="614573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-361384" y="520700"/>
            <a:ext cx="2819400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 상세페이지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2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/>
          <a:stretch/>
        </p:blipFill>
        <p:spPr>
          <a:xfrm>
            <a:off x="759444" y="520700"/>
            <a:ext cx="10214252" cy="614573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622800" y="1308100"/>
            <a:ext cx="1663700" cy="6873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857250" y="3048000"/>
            <a:ext cx="1685925" cy="3390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388051" y="3397344"/>
            <a:ext cx="1215614" cy="24957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8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r="34027"/>
          <a:stretch/>
        </p:blipFill>
        <p:spPr>
          <a:xfrm>
            <a:off x="759444" y="520700"/>
            <a:ext cx="6738636" cy="61457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38" y="1308100"/>
            <a:ext cx="4295676" cy="460214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8024627" y="3609172"/>
            <a:ext cx="17716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8402736" y="2884016"/>
            <a:ext cx="2787081" cy="19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622800" y="1308100"/>
            <a:ext cx="1663700" cy="6873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9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9" r="34027"/>
          <a:stretch/>
        </p:blipFill>
        <p:spPr>
          <a:xfrm>
            <a:off x="759444" y="520700"/>
            <a:ext cx="6738636" cy="614573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18300" y="3060195"/>
            <a:ext cx="1598840" cy="34134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936" y="1918894"/>
            <a:ext cx="4535064" cy="334934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8114718" y="4437638"/>
            <a:ext cx="18097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08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-365" r="-1322" b="365"/>
          <a:stretch/>
        </p:blipFill>
        <p:spPr>
          <a:xfrm>
            <a:off x="539601" y="541212"/>
            <a:ext cx="7235246" cy="2219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" r="-791"/>
          <a:stretch/>
        </p:blipFill>
        <p:spPr>
          <a:xfrm>
            <a:off x="539601" y="3661182"/>
            <a:ext cx="7235246" cy="26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아래쪽 화살표 1"/>
          <p:cNvSpPr/>
          <p:nvPr/>
        </p:nvSpPr>
        <p:spPr>
          <a:xfrm>
            <a:off x="3848529" y="2969281"/>
            <a:ext cx="482600" cy="419906"/>
          </a:xfrm>
          <a:prstGeom prst="downArrow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822" y="2210639"/>
            <a:ext cx="3869290" cy="19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16" y="520700"/>
            <a:ext cx="9777742" cy="652654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-361384" y="520700"/>
            <a:ext cx="2819400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 상세페이지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83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3" y="821334"/>
            <a:ext cx="5486400" cy="558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" t="1250" r="1283" b="1563"/>
          <a:stretch/>
        </p:blipFill>
        <p:spPr>
          <a:xfrm>
            <a:off x="6346480" y="821334"/>
            <a:ext cx="5607258" cy="55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03" y="239556"/>
            <a:ext cx="4690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1. Flex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중앙 정렬</a:t>
            </a:r>
            <a:endParaRPr lang="ko-KR" altLang="en-US" sz="2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6480" y="239555"/>
            <a:ext cx="57068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2. Grid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상품 이미지</a:t>
            </a:r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 부분 </a:t>
            </a:r>
            <a:r>
              <a:rPr lang="ko-KR" altLang="en-US" sz="2200" b="1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섹션화</a:t>
            </a:r>
            <a:endParaRPr lang="ko-KR" altLang="en-US" sz="2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1328" r="3415" b="1485"/>
          <a:stretch/>
        </p:blipFill>
        <p:spPr>
          <a:xfrm>
            <a:off x="760870" y="1306425"/>
            <a:ext cx="3422210" cy="50337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7950" r="3501" b="12575"/>
          <a:stretch/>
        </p:blipFill>
        <p:spPr>
          <a:xfrm>
            <a:off x="6062305" y="3598000"/>
            <a:ext cx="5388228" cy="10599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870" y="455704"/>
            <a:ext cx="605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Flex : column;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en-US" altLang="ko-KR" sz="2200" b="1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이미지 세로 정렬 </a:t>
            </a:r>
            <a:endParaRPr lang="ko-KR" altLang="en-US" sz="2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62305" y="2726623"/>
            <a:ext cx="47496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Flex : row; </a:t>
            </a:r>
            <a:endParaRPr lang="en-US" altLang="ko-KR" sz="2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이미지 가로 중앙 정렬</a:t>
            </a:r>
            <a:endParaRPr lang="en-US" altLang="ko-KR" sz="2200" b="1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4029389" y="4190163"/>
            <a:ext cx="1929284" cy="10952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0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3" y="850900"/>
            <a:ext cx="8048308" cy="53721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18501" y="2597518"/>
            <a:ext cx="3651250" cy="1048364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Hover </a:t>
            </a:r>
            <a:r>
              <a:rPr lang="ko-KR" altLang="en-US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 </a:t>
            </a:r>
            <a:r>
              <a:rPr lang="en-US" altLang="ko-KR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opacity </a:t>
            </a:r>
            <a:r>
              <a:rPr lang="ko-KR" altLang="en-US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변화로 </a:t>
            </a:r>
            <a:endParaRPr lang="en-US" altLang="ko-KR" sz="2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버튼이 동작됨을 표현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3696" t="21015" r="11056" b="12319"/>
          <a:stretch/>
        </p:blipFill>
        <p:spPr>
          <a:xfrm>
            <a:off x="6337299" y="1663699"/>
            <a:ext cx="1447801" cy="292101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endCxn id="6" idx="1"/>
          </p:cNvCxnSpPr>
          <p:nvPr/>
        </p:nvCxnSpPr>
        <p:spPr>
          <a:xfrm flipV="1">
            <a:off x="5651500" y="1809750"/>
            <a:ext cx="685799" cy="571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23226" t="24342" r="36" b="21726"/>
          <a:stretch/>
        </p:blipFill>
        <p:spPr>
          <a:xfrm>
            <a:off x="7061199" y="4833296"/>
            <a:ext cx="2032000" cy="45720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6597650" y="5168900"/>
            <a:ext cx="463549" cy="961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29730" t="23247" r="6306" b="21341"/>
          <a:stretch/>
        </p:blipFill>
        <p:spPr>
          <a:xfrm>
            <a:off x="6959625" y="5734996"/>
            <a:ext cx="1803400" cy="406400"/>
          </a:xfrm>
          <a:prstGeom prst="rect">
            <a:avLst/>
          </a:prstGeom>
        </p:spPr>
      </p:pic>
      <p:cxnSp>
        <p:nvCxnSpPr>
          <p:cNvPr id="19" name="직선 화살표 연결선 18"/>
          <p:cNvCxnSpPr>
            <a:endCxn id="15" idx="1"/>
          </p:cNvCxnSpPr>
          <p:nvPr/>
        </p:nvCxnSpPr>
        <p:spPr>
          <a:xfrm>
            <a:off x="6388099" y="5843830"/>
            <a:ext cx="571526" cy="943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9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7" y="1601909"/>
            <a:ext cx="4202201" cy="3965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t="11972" r="3153" b="-433"/>
          <a:stretch/>
        </p:blipFill>
        <p:spPr>
          <a:xfrm>
            <a:off x="5725175" y="4025899"/>
            <a:ext cx="6223000" cy="25885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r="5083"/>
          <a:stretch/>
        </p:blipFill>
        <p:spPr>
          <a:xfrm>
            <a:off x="6720750" y="288202"/>
            <a:ext cx="4686300" cy="3296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839" y="1552448"/>
            <a:ext cx="523875" cy="72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1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9267" y="126687"/>
            <a:ext cx="583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2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24674" y="3872011"/>
            <a:ext cx="54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FF0000"/>
                </a:solidFill>
              </a:rPr>
              <a:t>3</a:t>
            </a:r>
            <a:endParaRPr lang="ko-KR" altLang="en-US" sz="4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2776" y="619713"/>
            <a:ext cx="51940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자세한 상품 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</a:t>
            </a:r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 후기</a:t>
            </a:r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 </a:t>
            </a:r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Q&amp;A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endParaRPr lang="ko-KR" altLang="en-US" sz="2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7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91322" y="2330001"/>
            <a:ext cx="23711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주제 선정</a:t>
            </a:r>
            <a:endParaRPr lang="en-US" altLang="ko-KR" sz="2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페이지 구성</a:t>
            </a:r>
            <a:endParaRPr lang="en-US" altLang="ko-KR" sz="2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후기</a:t>
            </a:r>
            <a:endParaRPr lang="en-US" altLang="ko-KR" sz="2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차후 계획</a:t>
            </a:r>
            <a:endParaRPr lang="en-US" altLang="ko-KR" sz="24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2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Q &amp; A</a:t>
            </a:r>
          </a:p>
        </p:txBody>
      </p:sp>
      <p:sp>
        <p:nvSpPr>
          <p:cNvPr id="7" name="평행 사변형 6"/>
          <p:cNvSpPr/>
          <p:nvPr/>
        </p:nvSpPr>
        <p:spPr>
          <a:xfrm>
            <a:off x="7495309" y="0"/>
            <a:ext cx="6311227" cy="6858000"/>
          </a:xfrm>
          <a:prstGeom prst="parallelogram">
            <a:avLst/>
          </a:prstGeom>
          <a:blipFill dpi="0" rotWithShape="1">
            <a:blip r:embed="rId2">
              <a:alphaModFix amt="6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-522729" y="520700"/>
            <a:ext cx="3685029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 C O N T E N T 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95" y="1782866"/>
            <a:ext cx="4524720" cy="1640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7" y="1589402"/>
            <a:ext cx="6334125" cy="38267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54602" y="4395205"/>
            <a:ext cx="55349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Scroll-behavior : smooth; </a:t>
            </a:r>
            <a:r>
              <a:rPr lang="ko-KR" altLang="en-US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태그를 활용하여</a:t>
            </a:r>
            <a:r>
              <a:rPr lang="en-US" altLang="ko-KR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r>
              <a:rPr lang="ko-KR" altLang="en-US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 전환이 </a:t>
            </a:r>
            <a:r>
              <a:rPr lang="ko-KR" altLang="en-US" sz="2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부드럽게 이동 되도록 구현</a:t>
            </a: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88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87" y="381000"/>
            <a:ext cx="7536426" cy="6477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-361384" y="520700"/>
            <a:ext cx="2819400" cy="5461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상품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주문페이지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3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558801"/>
            <a:ext cx="7212638" cy="38403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1623" b="1217"/>
          <a:stretch/>
        </p:blipFill>
        <p:spPr>
          <a:xfrm>
            <a:off x="6933238" y="654932"/>
            <a:ext cx="5051240" cy="4914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" y="5569832"/>
            <a:ext cx="828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정보란</a:t>
            </a:r>
            <a:r>
              <a:rPr lang="en-US" altLang="ko-KR" sz="2200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form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안에 </a:t>
            </a:r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input 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태그로 구성</a:t>
            </a:r>
            <a:endParaRPr lang="en-US" altLang="ko-KR" sz="2200" b="1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보편화된 번호나 이메일 </a:t>
            </a:r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select-option</a:t>
            </a:r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으로 선택할 수 있도록 구현</a:t>
            </a:r>
            <a:endParaRPr lang="ko-KR" altLang="en-US" sz="2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263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82" y="806450"/>
            <a:ext cx="4629150" cy="5610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54" y="2273223"/>
            <a:ext cx="4611769" cy="2988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801" y="2967690"/>
            <a:ext cx="2500400" cy="5196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127888">
            <a:off x="5112401" y="333368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Click</a:t>
            </a:r>
            <a:endParaRPr lang="ko-KR" altLang="en-US" dirty="0">
              <a:solidFill>
                <a:srgbClr val="FF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-361384" y="520700"/>
            <a:ext cx="2819400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로그인 페이지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4106781" y="3269435"/>
            <a:ext cx="2766073" cy="1079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6" y="643189"/>
            <a:ext cx="4991103" cy="5571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299" y="955497"/>
            <a:ext cx="6212344" cy="1051158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8938517" y="1551398"/>
            <a:ext cx="277402" cy="814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6764172" y="2394689"/>
            <a:ext cx="3982664" cy="3820119"/>
            <a:chOff x="6764172" y="2394689"/>
            <a:chExt cx="3982664" cy="382011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172" y="2394689"/>
              <a:ext cx="3982664" cy="4481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4173" y="2849946"/>
              <a:ext cx="3982663" cy="3364862"/>
            </a:xfrm>
            <a:prstGeom prst="rect">
              <a:avLst/>
            </a:prstGeom>
          </p:spPr>
        </p:pic>
      </p:grpSp>
      <p:cxnSp>
        <p:nvCxnSpPr>
          <p:cNvPr id="12" name="직선 연결선 11"/>
          <p:cNvCxnSpPr/>
          <p:nvPr/>
        </p:nvCxnSpPr>
        <p:spPr>
          <a:xfrm>
            <a:off x="8470900" y="1551398"/>
            <a:ext cx="1244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93700" y="5194300"/>
            <a:ext cx="10544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0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115959" y="555090"/>
            <a:ext cx="1839074" cy="55480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메인페이지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293975" y="1397566"/>
            <a:ext cx="1715784" cy="5753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로그인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963630" y="1397567"/>
            <a:ext cx="1890445" cy="5753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마이페이지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348858" y="1397568"/>
            <a:ext cx="1890445" cy="5753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고객센터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734086" y="1397569"/>
            <a:ext cx="1890445" cy="5753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상품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089485" y="2260594"/>
            <a:ext cx="1638729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내정보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089484" y="2990067"/>
            <a:ext cx="1638729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주문</a:t>
            </a:r>
            <a:r>
              <a:rPr lang="en-US" altLang="ko-KR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배송 확인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859944" y="2260594"/>
            <a:ext cx="1638728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상품상세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6474716" y="2260594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1:1 </a:t>
            </a:r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문의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9089485" y="4448979"/>
            <a:ext cx="1638728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장바구니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089486" y="3719523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정보수정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74714" y="2990068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공지사항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474714" y="3719523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교환 </a:t>
            </a:r>
            <a:r>
              <a:rPr lang="en-US" altLang="ko-KR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&amp; </a:t>
            </a:r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반품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32503" y="2260594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회원가입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32502" y="2990065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약관</a:t>
            </a:r>
            <a:endParaRPr lang="en-US" altLang="ko-KR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419939" y="596186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이벤트팝업창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859944" y="2990066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상품후기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089484" y="5178435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구매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89484" y="5907891"/>
            <a:ext cx="1638727" cy="47261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결제</a:t>
            </a:r>
            <a:endParaRPr lang="ko-KR" altLang="en-US" dirty="0">
              <a:solidFill>
                <a:schemeClr val="tx1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cxnSp>
        <p:nvCxnSpPr>
          <p:cNvPr id="26" name="직선 연결선 25"/>
          <p:cNvCxnSpPr>
            <a:stCxn id="3" idx="3"/>
            <a:endCxn id="20" idx="1"/>
          </p:cNvCxnSpPr>
          <p:nvPr/>
        </p:nvCxnSpPr>
        <p:spPr>
          <a:xfrm flipV="1">
            <a:off x="6955033" y="832492"/>
            <a:ext cx="464906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3" idx="2"/>
          </p:cNvCxnSpPr>
          <p:nvPr/>
        </p:nvCxnSpPr>
        <p:spPr>
          <a:xfrm>
            <a:off x="6035496" y="1109895"/>
            <a:ext cx="0" cy="133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2151865" y="1243458"/>
            <a:ext cx="388363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endCxn id="4" idx="0"/>
          </p:cNvCxnSpPr>
          <p:nvPr/>
        </p:nvCxnSpPr>
        <p:spPr>
          <a:xfrm>
            <a:off x="2151865" y="1243458"/>
            <a:ext cx="2" cy="1541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035496" y="1243458"/>
            <a:ext cx="387050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5" idx="0"/>
          </p:cNvCxnSpPr>
          <p:nvPr/>
        </p:nvCxnSpPr>
        <p:spPr>
          <a:xfrm flipH="1">
            <a:off x="9908853" y="1243458"/>
            <a:ext cx="3497" cy="154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4" idx="2"/>
            <a:endCxn id="16" idx="0"/>
          </p:cNvCxnSpPr>
          <p:nvPr/>
        </p:nvCxnSpPr>
        <p:spPr>
          <a:xfrm>
            <a:off x="2151867" y="1972919"/>
            <a:ext cx="0" cy="2876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16" idx="2"/>
            <a:endCxn id="17" idx="0"/>
          </p:cNvCxnSpPr>
          <p:nvPr/>
        </p:nvCxnSpPr>
        <p:spPr>
          <a:xfrm flipH="1">
            <a:off x="2151866" y="2733205"/>
            <a:ext cx="1" cy="2568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7" idx="2"/>
            <a:endCxn id="10" idx="0"/>
          </p:cNvCxnSpPr>
          <p:nvPr/>
        </p:nvCxnSpPr>
        <p:spPr>
          <a:xfrm flipH="1">
            <a:off x="4679308" y="1972922"/>
            <a:ext cx="1" cy="2876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0" idx="2"/>
            <a:endCxn id="21" idx="0"/>
          </p:cNvCxnSpPr>
          <p:nvPr/>
        </p:nvCxnSpPr>
        <p:spPr>
          <a:xfrm>
            <a:off x="4679308" y="2733205"/>
            <a:ext cx="0" cy="25686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6" idx="2"/>
            <a:endCxn id="11" idx="0"/>
          </p:cNvCxnSpPr>
          <p:nvPr/>
        </p:nvCxnSpPr>
        <p:spPr>
          <a:xfrm flipH="1">
            <a:off x="7294080" y="1972921"/>
            <a:ext cx="1" cy="2876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11" idx="2"/>
            <a:endCxn id="14" idx="0"/>
          </p:cNvCxnSpPr>
          <p:nvPr/>
        </p:nvCxnSpPr>
        <p:spPr>
          <a:xfrm flipH="1">
            <a:off x="7294078" y="2733205"/>
            <a:ext cx="2" cy="2568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14" idx="2"/>
            <a:endCxn id="15" idx="0"/>
          </p:cNvCxnSpPr>
          <p:nvPr/>
        </p:nvCxnSpPr>
        <p:spPr>
          <a:xfrm>
            <a:off x="7294078" y="3462679"/>
            <a:ext cx="0" cy="25684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5" idx="2"/>
            <a:endCxn id="8" idx="0"/>
          </p:cNvCxnSpPr>
          <p:nvPr/>
        </p:nvCxnSpPr>
        <p:spPr>
          <a:xfrm flipH="1">
            <a:off x="9908850" y="1972920"/>
            <a:ext cx="3" cy="2876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8" idx="2"/>
            <a:endCxn id="9" idx="0"/>
          </p:cNvCxnSpPr>
          <p:nvPr/>
        </p:nvCxnSpPr>
        <p:spPr>
          <a:xfrm flipH="1">
            <a:off x="9908849" y="2733205"/>
            <a:ext cx="1" cy="2568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9" idx="2"/>
            <a:endCxn id="13" idx="0"/>
          </p:cNvCxnSpPr>
          <p:nvPr/>
        </p:nvCxnSpPr>
        <p:spPr>
          <a:xfrm>
            <a:off x="9908849" y="3462678"/>
            <a:ext cx="1" cy="2568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13" idx="2"/>
            <a:endCxn id="12" idx="0"/>
          </p:cNvCxnSpPr>
          <p:nvPr/>
        </p:nvCxnSpPr>
        <p:spPr>
          <a:xfrm flipH="1">
            <a:off x="9908849" y="4192134"/>
            <a:ext cx="1" cy="2568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12" idx="2"/>
            <a:endCxn id="22" idx="0"/>
          </p:cNvCxnSpPr>
          <p:nvPr/>
        </p:nvCxnSpPr>
        <p:spPr>
          <a:xfrm flipH="1">
            <a:off x="9908848" y="4921590"/>
            <a:ext cx="1" cy="2568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22" idx="2"/>
            <a:endCxn id="23" idx="0"/>
          </p:cNvCxnSpPr>
          <p:nvPr/>
        </p:nvCxnSpPr>
        <p:spPr>
          <a:xfrm>
            <a:off x="9908848" y="5651046"/>
            <a:ext cx="0" cy="2568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7" idx="0"/>
          </p:cNvCxnSpPr>
          <p:nvPr/>
        </p:nvCxnSpPr>
        <p:spPr>
          <a:xfrm flipH="1" flipV="1">
            <a:off x="4679308" y="1243458"/>
            <a:ext cx="1" cy="15411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" idx="0"/>
          </p:cNvCxnSpPr>
          <p:nvPr/>
        </p:nvCxnSpPr>
        <p:spPr>
          <a:xfrm flipH="1" flipV="1">
            <a:off x="7294078" y="1243458"/>
            <a:ext cx="3" cy="1541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자유형 75"/>
          <p:cNvSpPr/>
          <p:nvPr/>
        </p:nvSpPr>
        <p:spPr>
          <a:xfrm>
            <a:off x="4676775" y="3462338"/>
            <a:ext cx="4410075" cy="1243485"/>
          </a:xfrm>
          <a:custGeom>
            <a:avLst/>
            <a:gdLst>
              <a:gd name="connsiteX0" fmla="*/ 0 w 4410075"/>
              <a:gd name="connsiteY0" fmla="*/ 0 h 1333500"/>
              <a:gd name="connsiteX1" fmla="*/ 0 w 4410075"/>
              <a:gd name="connsiteY1" fmla="*/ 1323975 h 1333500"/>
              <a:gd name="connsiteX2" fmla="*/ 4410075 w 4410075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0075" h="1333500">
                <a:moveTo>
                  <a:pt x="0" y="0"/>
                </a:moveTo>
                <a:lnTo>
                  <a:pt x="0" y="1323975"/>
                </a:lnTo>
                <a:lnTo>
                  <a:pt x="4410075" y="133350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12" y="1233487"/>
            <a:ext cx="3819525" cy="4676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2" y="393700"/>
            <a:ext cx="3176707" cy="617855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-556593" y="520700"/>
            <a:ext cx="2819400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차후 계획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1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43254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74579" y="3644489"/>
            <a:ext cx="874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후기</a:t>
            </a:r>
            <a:endParaRPr lang="en-US" altLang="ko-KR" sz="48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05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DD6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1000" y="2644170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 &amp; A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129746" y="1353375"/>
            <a:ext cx="4121427" cy="4121427"/>
          </a:xfrm>
          <a:prstGeom prst="ellipse">
            <a:avLst/>
          </a:prstGeom>
          <a:blipFill>
            <a:blip r:embed="rId2">
              <a:alphaModFix amt="61000"/>
            </a:blip>
            <a:stretch>
              <a:fillRect/>
            </a:stretch>
          </a:blip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68" y="2413951"/>
            <a:ext cx="5375990" cy="161927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-139700" y="520700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주제 선정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27519" y="4192815"/>
            <a:ext cx="2595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PERFUME</a:t>
            </a:r>
            <a:endParaRPr lang="ko-KR" altLang="en-US" sz="4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0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-139700" y="520700"/>
            <a:ext cx="2301008" cy="546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메인페이지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0" y="1066800"/>
            <a:ext cx="5982989" cy="579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49" y="1066800"/>
            <a:ext cx="5551351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48204" y="1397000"/>
            <a:ext cx="3142695" cy="50673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3" t="10203" r="20925" b="69800"/>
          <a:stretch/>
        </p:blipFill>
        <p:spPr>
          <a:xfrm>
            <a:off x="752231" y="1605127"/>
            <a:ext cx="1993900" cy="4191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t="23688" r="40804" b="63300"/>
          <a:stretch/>
        </p:blipFill>
        <p:spPr>
          <a:xfrm>
            <a:off x="752231" y="5529260"/>
            <a:ext cx="1993900" cy="431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864" y="814939"/>
            <a:ext cx="4109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검색 버튼 임시 구현</a:t>
            </a:r>
            <a:endParaRPr lang="ko-KR" altLang="en-US" sz="2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27" y="1103570"/>
            <a:ext cx="7093222" cy="15513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302" y="3893828"/>
            <a:ext cx="3447447" cy="15513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868" y="3229665"/>
            <a:ext cx="2725150" cy="323463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5" t="60387" r="22070" b="17798"/>
          <a:stretch/>
        </p:blipFill>
        <p:spPr>
          <a:xfrm>
            <a:off x="752231" y="3465722"/>
            <a:ext cx="1993900" cy="457200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558681" y="4479004"/>
            <a:ext cx="381000" cy="381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>
            <a:off x="1558681" y="2515048"/>
            <a:ext cx="381000" cy="381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6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6301"/>
            <a:ext cx="6161669" cy="306169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61669" cy="306169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490581" y="1888589"/>
            <a:ext cx="6072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background-blend-mode</a:t>
            </a:r>
          </a:p>
          <a:p>
            <a:r>
              <a:rPr lang="ko-KR" altLang="en-US" sz="2200" b="1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배경색과 이미지 합성</a:t>
            </a:r>
            <a:endParaRPr lang="ko-KR" altLang="en-US" sz="2200" b="1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2852234" y="3251699"/>
            <a:ext cx="457200" cy="354601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581" y="3061699"/>
            <a:ext cx="5463461" cy="264636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010400" y="5422900"/>
            <a:ext cx="27305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4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다리꼴 2"/>
          <p:cNvSpPr/>
          <p:nvPr/>
        </p:nvSpPr>
        <p:spPr>
          <a:xfrm>
            <a:off x="3180522" y="0"/>
            <a:ext cx="10721010" cy="6858000"/>
          </a:xfrm>
          <a:prstGeom prst="trapezoi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84" y="1577009"/>
            <a:ext cx="8829216" cy="43672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9" y="1976437"/>
            <a:ext cx="28670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68" y="4139942"/>
            <a:ext cx="2661533" cy="255468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"/>
          <a:stretch/>
        </p:blipFill>
        <p:spPr>
          <a:xfrm>
            <a:off x="2292339" y="55263"/>
            <a:ext cx="1863594" cy="3005879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3001885" y="3384771"/>
            <a:ext cx="444500" cy="43154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800" y="383597"/>
            <a:ext cx="5003869" cy="60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82" b="11690"/>
          <a:stretch/>
        </p:blipFill>
        <p:spPr>
          <a:xfrm>
            <a:off x="539489" y="767958"/>
            <a:ext cx="7014249" cy="55930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794" y="1055992"/>
            <a:ext cx="2952750" cy="2847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294" y="4568824"/>
            <a:ext cx="3597090" cy="142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164</Words>
  <Application>Microsoft Office PowerPoint</Application>
  <PresentationFormat>와이드스크린</PresentationFormat>
  <Paragraphs>60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Arial</vt:lpstr>
      <vt:lpstr>Noto Sans KR Medium</vt:lpstr>
      <vt:lpstr>Noto Sans KR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61</cp:revision>
  <dcterms:created xsi:type="dcterms:W3CDTF">2023-01-02T07:50:52Z</dcterms:created>
  <dcterms:modified xsi:type="dcterms:W3CDTF">2023-01-05T00:40:41Z</dcterms:modified>
</cp:coreProperties>
</file>